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4" r:id="rId3"/>
    <p:sldId id="257" r:id="rId4"/>
    <p:sldId id="268" r:id="rId5"/>
    <p:sldId id="280" r:id="rId6"/>
    <p:sldId id="283" r:id="rId7"/>
    <p:sldId id="270" r:id="rId8"/>
    <p:sldId id="271" r:id="rId9"/>
    <p:sldId id="272" r:id="rId10"/>
    <p:sldId id="258" r:id="rId11"/>
    <p:sldId id="273" r:id="rId12"/>
    <p:sldId id="274" r:id="rId13"/>
    <p:sldId id="275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0000CC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1CEE-684F-4268-880C-E2C9A96D0821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13C5-9D4F-4BD4-A888-D8664F89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F662-EF3D-46FE-A135-014B1C7A4360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19B9-3283-4FBC-B2E4-DFD7733FC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64F9-8BED-48D0-AA79-7CE999F5798F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B2779-BA00-4FC3-9396-893B310A1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4C44-67CB-4A2E-A244-8ED9692C2AF4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77AA-6415-44AE-8F84-96E4631B6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AC23-4D09-4653-B5D2-719479400D2E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1A41-5B08-4F23-89AA-CD008F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FFCF-AB80-4124-AFB2-35D5791F6DDD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B342-7438-4F9E-AD4C-5215680C6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F747-F2FA-473F-AC4D-259596C83DC6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C4C6-4076-4D4A-92B0-BC4D5D788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09DD-8168-4FDA-84C7-E30296DDF900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6900-44D6-49AE-B64E-8199EA0F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23D4-112B-4FBB-9A6C-8EFF0228E740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5824-0ED3-4AC4-872C-6FB66BD51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3755-202F-478F-8167-9C58BFBA5CC7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C71D-C7C2-46F2-8ADF-0D62096A0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79BA-A39B-43E6-B3E0-6F079F419A6A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169-B05E-4550-890A-8CDEE7FCB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69309-3624-4121-A9D4-A19C833B903C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763DA4-119C-4F97-8B07-230EF65C3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ree-clip-art.com/members/content/cgi-bin/imageFolio.cgi?direct=Border_Clip_Art&amp;img=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ds.yahoo.com/_ylt=A0S020ynFzxL4E0BBAeJzbkF;_ylu=X3oDMTBrMHE4aWYzBHBvcwM1NTQEc2VjA3NyBHZ0aWQD/SIG=1he44mo5u/EXP=1262315815/**http:/images.search.yahoo.com/images/view?back=http://images.search.yahoo.com/search/images?p=school+clip+art&amp;js=1&amp;b=541&amp;ni=20&amp;ei=utf-8&amp;pstart=1&amp;fr=ieas-tb&amp;w=400&amp;h=400&amp;imgurl=www.wpclipart.com/weather/storm.png&amp;rurl=http://www.wpclipart.com/weather&amp;size=45k&amp;name=storm+png&amp;p=school+clip+art&amp;oid=f6d265d848804b64&amp;fr2=&amp;no=554&amp;tt=77075&amp;b=541&amp;ni=20&amp;sigr=110ta03dh&amp;sigi=113eevt4h&amp;sigb=13c3pbev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e-clip-art.com/members/content/cgi-bin/imageFolio.cgi?direct=Border_Clip_Art&amp;img=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lassroomclipart.com/cgi-bin/kids/imageFolio.cgi?action=view&amp;link=Clipart/School&amp;image=29-4-078ga.jpg&amp;img=120&amp;tt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.vn/imgres?imgurl=http://www.pawneeschools.com/pages/uploaded_images/School_Clip_Art_162.gif&amp;imgrefurl=http://www.pawneeschools.com/vnews/display.v/ART/4a8365e6559ee&amp;usg=__K-P5AFH-66m3tY48R2dB6yfnooc=&amp;h=618&amp;w=725&amp;sz=139&amp;hl=vi&amp;start=93&amp;um=1&amp;tbnid=6cAccQu-ux9EEM:&amp;tbnh=119&amp;tbnw=140&amp;prev=/images?q=clip+art+SCHOOL&amp;ndsp=20&amp;hl=vi&amp;sa=N&amp;start=80&amp;um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1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Con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người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gì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để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sống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?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686800" cy="632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741"/>
                <a:gridCol w="1647497"/>
                <a:gridCol w="1497724"/>
                <a:gridCol w="1422838"/>
              </a:tblGrid>
              <a:tr h="62601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1.Không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N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3.Ánh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4.Nhiệt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3394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Ph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9.Tình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/>
          <a:lstStyle/>
          <a:p>
            <a:r>
              <a:rPr lang="en-US" b="1" smtClean="0"/>
              <a:t>Trò ch</a:t>
            </a:r>
            <a:r>
              <a:rPr lang="vi-VN" b="1" smtClean="0"/>
              <a:t>ơ</a:t>
            </a:r>
            <a:r>
              <a:rPr lang="en-US" b="1" smtClean="0"/>
              <a:t>i: Cuộc hành </a:t>
            </a:r>
            <a:r>
              <a:rPr lang="vi-VN" b="1" smtClean="0"/>
              <a:t>đế</a:t>
            </a:r>
            <a:r>
              <a:rPr lang="en-US" b="1" smtClean="0"/>
              <a:t>n hành tinh khác.</a:t>
            </a:r>
          </a:p>
        </p:txBody>
      </p:sp>
      <p:pic>
        <p:nvPicPr>
          <p:cNvPr id="11267" name="Content Placeholder 7" descr="http://www.londonderrynh.net/wp-content/uploads/2007/10/20071019_cartoonkids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81000"/>
            <a:ext cx="7848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r_12_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2667000" cy="655638"/>
          </a:xfrm>
        </p:spPr>
        <p:txBody>
          <a:bodyPr/>
          <a:lstStyle/>
          <a:p>
            <a:r>
              <a:rPr lang="en-US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 ch</a:t>
            </a:r>
            <a:r>
              <a:rPr lang="vi-VN" u="sng" smtClean="0">
                <a:solidFill>
                  <a:srgbClr val="0000CC"/>
                </a:solidFill>
                <a:cs typeface="Times New Roman" pitchFamily="18" charset="0"/>
              </a:rPr>
              <a:t>ơ</a:t>
            </a:r>
            <a:r>
              <a:rPr lang="en-US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65532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Mỗi nhóm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 nhận 20 tấm phiếu.</a:t>
            </a:r>
          </a:p>
          <a:p>
            <a:pPr>
              <a:buFontTx/>
              <a:buChar char="-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Vòng 1: Mỗi nhóm chọn ra 20 tấm phiếu cần mang theo, các tấm còn lại nộp cho GV.</a:t>
            </a:r>
          </a:p>
          <a:p>
            <a:pPr>
              <a:buFontTx/>
              <a:buChar char="-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Vòng 2: Mỗi nhóm chọn 6 tấm mang theo, còn lại nốp cho GV.</a:t>
            </a:r>
          </a:p>
          <a:p>
            <a:pPr>
              <a:buFontTx/>
              <a:buChar char="-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Tổng kết: Các nhóm so sánh kết quả, giải thích tại sao lại lựa chọn nh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10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8229600" cy="1143000"/>
          </a:xfrm>
        </p:spPr>
        <p:txBody>
          <a:bodyPr/>
          <a:lstStyle/>
          <a:p>
            <a:r>
              <a:rPr lang="en-US" sz="6000" smtClean="0">
                <a:latin typeface="Times New Roman" pitchFamily="18" charset="0"/>
                <a:cs typeface="Times New Roman" pitchFamily="18" charset="0"/>
              </a:rPr>
              <a:t>Học thuộc ghi nhớ</a:t>
            </a:r>
          </a:p>
        </p:txBody>
      </p:sp>
      <p:pic>
        <p:nvPicPr>
          <p:cNvPr id="13316" name="Picture 3" descr="http://www.lasalle2.org/ClipArt/School/nschool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0"/>
            <a:ext cx="3352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219200" y="1066800"/>
            <a:ext cx="32004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76600" y="10668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0000CC"/>
                </a:solidFill>
                <a:latin typeface="Times New Roman" pitchFamily="18" charset="0"/>
              </a:rPr>
              <a:t>Khoa học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328738" y="2590800"/>
            <a:ext cx="6977062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 người cần gì để sống ?</a:t>
            </a:r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86000" y="60198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9900"/>
                </a:solidFill>
                <a:latin typeface="Times New Roman" pitchFamily="18" charset="0"/>
              </a:rPr>
              <a:t>GV thực hiện :  Đinh 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 animBg="1"/>
      <p:bldP spid="26630" grpId="1" animBg="1"/>
      <p:bldP spid="266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wut_14_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52600"/>
            <a:ext cx="6629400" cy="1143000"/>
          </a:xfrm>
        </p:spPr>
        <p:txBody>
          <a:bodyPr/>
          <a:lstStyle/>
          <a:p>
            <a:pPr algn="l" eaLnBrk="1" hangingPunct="1"/>
            <a:r>
              <a:rPr lang="en-US" sz="5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liệt kê tất cả những gì em cần có cho cuộc sống của mình.</a:t>
            </a:r>
          </a:p>
        </p:txBody>
      </p:sp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838200" y="4572000"/>
            <a:ext cx="7467600" cy="1676400"/>
          </a:xfrm>
          <a:prstGeom prst="cloudCallout">
            <a:avLst>
              <a:gd name="adj1" fmla="val -403"/>
              <a:gd name="adj2" fmla="val -98866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 sức </a:t>
            </a:r>
            <a:r>
              <a:rPr lang="vi-VN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2590800"/>
            <a:ext cx="22098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 khí.</a:t>
            </a:r>
          </a:p>
        </p:txBody>
      </p:sp>
      <p:pic>
        <p:nvPicPr>
          <p:cNvPr id="36866" name="Picture 2" descr="http://tintuc.bacsi.com/images/stories/AA-Oanh/2009/Nov/23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2590800" cy="2286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http://upanh.com/uploads/17-Feb-2009/16zpxlrpu9aydo5e0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28600"/>
            <a:ext cx="3124200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5200" y="2514600"/>
            <a:ext cx="1828800" cy="5334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 </a:t>
            </a:r>
            <a:r>
              <a:rPr lang="vi-VN" sz="3200" b="1" smtClean="0">
                <a:solidFill>
                  <a:srgbClr val="0000CC"/>
                </a:solidFill>
                <a:cs typeface="Times New Roman" pitchFamily="18" charset="0"/>
              </a:rPr>
              <a:t>ă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9" name="Picture 6" descr="http://www.hoahodiep.com/editor/assets/ly%20va%20nuo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8600"/>
            <a:ext cx="2590800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781800" y="2667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1" name="Picture 2" descr="http://files.myopera.com/bt-phongthuyvietnam/blog/nha%20dep%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2514600" cy="2209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60198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ở</a:t>
            </a:r>
          </a:p>
        </p:txBody>
      </p:sp>
      <p:pic>
        <p:nvPicPr>
          <p:cNvPr id="13" name="Picture 2" descr="http://nhuan44.10s.vn/store/2572/gioithieu/382008301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657600"/>
            <a:ext cx="2590800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505200" y="59436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</a:t>
            </a:r>
          </a:p>
        </p:txBody>
      </p:sp>
      <p:pic>
        <p:nvPicPr>
          <p:cNvPr id="15" name="Picture 2" descr="http://images.family.channelvn.net/Images/Uploaded/thuyha/2008/07/2008714103044822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657600"/>
            <a:ext cx="3124200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5715000" y="6019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 tiện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10" grpId="0" autoUpdateAnimBg="0"/>
      <p:bldP spid="12" grpId="0" autoUpdateAnimBg="0"/>
      <p:bldP spid="14" grpId="0" autoUpdateAnimBg="0"/>
      <p:bldP spid="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vinh.edu.vn/images/news/images119883_chuy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124200" cy="1828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09800"/>
            <a:ext cx="1981200" cy="685800"/>
          </a:xfrm>
        </p:spPr>
        <p:txBody>
          <a:bodyPr/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 ch</a:t>
            </a:r>
            <a:r>
              <a:rPr lang="vi-VN" sz="3200" b="1" smtClean="0">
                <a:solidFill>
                  <a:srgbClr val="0000CC"/>
                </a:solidFill>
                <a:cs typeface="Times New Roman" pitchFamily="18" charset="0"/>
              </a:rPr>
              <a:t>ơ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pic>
        <p:nvPicPr>
          <p:cNvPr id="8" name="Picture 2" descr="http://www.xemnhanh.vn/index/administrator/fckeditor/image/xem_ti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"/>
            <a:ext cx="2895600" cy="1828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3962400" y="22098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trí</a:t>
            </a:r>
          </a:p>
        </p:txBody>
      </p:sp>
      <p:pic>
        <p:nvPicPr>
          <p:cNvPr id="10" name="Picture 2" descr="http://images.timnhanh.com/blog/200812/31/113682012306948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28600"/>
            <a:ext cx="2514600" cy="1905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itle 6"/>
          <p:cNvSpPr txBox="1">
            <a:spLocks/>
          </p:cNvSpPr>
          <p:nvPr/>
        </p:nvSpPr>
        <p:spPr bwMode="auto">
          <a:xfrm>
            <a:off x="6705600" y="22098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bè</a:t>
            </a:r>
          </a:p>
        </p:txBody>
      </p:sp>
      <p:pic>
        <p:nvPicPr>
          <p:cNvPr id="48132" name="Picture 4" descr="http://image.tin247.com/dantri/091018110045-83-4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819400"/>
            <a:ext cx="4648200" cy="3352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itle 6"/>
          <p:cNvSpPr txBox="1">
            <a:spLocks/>
          </p:cNvSpPr>
          <p:nvPr/>
        </p:nvSpPr>
        <p:spPr bwMode="auto">
          <a:xfrm>
            <a:off x="3276600" y="6096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 sóc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315200" cy="1524000"/>
          </a:xfrm>
          <a:prstGeom prst="cloudCallout">
            <a:avLst>
              <a:gd name="adj1" fmla="val 10440"/>
              <a:gd name="adj2" fmla="val 157292"/>
            </a:avLst>
          </a:prstGeom>
          <a:solidFill>
            <a:srgbClr val="FFFF00"/>
          </a:solidFill>
          <a:ln w="25400" cap="flat" algn="ctr">
            <a:solidFill>
              <a:srgbClr val="385D8A"/>
            </a:solidFill>
            <a:round/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</a:t>
            </a:r>
            <a:r>
              <a:rPr lang="vi-VN" sz="5400" b="1" smtClean="0">
                <a:solidFill>
                  <a:srgbClr val="0000CC"/>
                </a:solidFill>
                <a:cs typeface="Times New Roman" pitchFamily="18" charset="0"/>
              </a:rPr>
              <a:t>ười</a:t>
            </a:r>
            <a:r>
              <a:rPr lang="en-US" sz="5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66800" y="48006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6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bè - học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Content Placeholder 5" descr="Click to vie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533400" y="457200"/>
            <a:ext cx="82296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ở.</a:t>
            </a:r>
          </a:p>
          <a:p>
            <a:pPr>
              <a:buFontTx/>
              <a:buChar char="-"/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3" name="Picture 8" descr="http://t0.gstatic.com/images?q=tbn:6cAccQu-ux9EEM:http://www.pawneeschools.com/pages/uploaded_images/School_Clip_Art_162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6764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 nguoi can gi de son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3" descr="http://www.sirpaul.co.za/_borders/rotat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3048000" y="2286000"/>
            <a:ext cx="3048000" cy="2057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74a77d479e5f94f30458f3addfc0e52912b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350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VfFree45</vt:lpstr>
      <vt:lpstr>.VnAristote</vt:lpstr>
      <vt:lpstr>VNI-Ariston</vt:lpstr>
      <vt:lpstr>VNI-Aptima</vt:lpstr>
      <vt:lpstr>Times New Roman</vt:lpstr>
      <vt:lpstr>Office Theme</vt:lpstr>
      <vt:lpstr>Slide 1</vt:lpstr>
      <vt:lpstr>Slide 2</vt:lpstr>
      <vt:lpstr>Em hãy liệt kê tất cả những gì em cần có cho cuộc sống của mình.</vt:lpstr>
      <vt:lpstr> Thức ăn</vt:lpstr>
      <vt:lpstr>Vui chơi</vt:lpstr>
      <vt:lpstr>Con người cần</vt:lpstr>
      <vt:lpstr>Slide 7</vt:lpstr>
      <vt:lpstr>Slide 8</vt:lpstr>
      <vt:lpstr>Slide 9</vt:lpstr>
      <vt:lpstr>Slide 10</vt:lpstr>
      <vt:lpstr>Trò chơi: Cuộc hành đến hành tinh khác.</vt:lpstr>
      <vt:lpstr>Luật chơi:</vt:lpstr>
      <vt:lpstr>Học thuộc ghi nhớ</vt:lpstr>
    </vt:vector>
  </TitlesOfParts>
  <Company>Mobile:0979696247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61</cp:revision>
  <dcterms:created xsi:type="dcterms:W3CDTF">2010-07-29T07:22:14Z</dcterms:created>
  <dcterms:modified xsi:type="dcterms:W3CDTF">2016-09-23T06:27:56Z</dcterms:modified>
</cp:coreProperties>
</file>